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0" r:id="rId6"/>
    <p:sldId id="271" r:id="rId7"/>
    <p:sldId id="265" r:id="rId8"/>
    <p:sldId id="264" r:id="rId9"/>
    <p:sldId id="272" r:id="rId10"/>
    <p:sldId id="27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ias Harbeck" initials="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howGuides="1">
      <p:cViewPr>
        <p:scale>
          <a:sx n="120" d="100"/>
          <a:sy n="120" d="100"/>
        </p:scale>
        <p:origin x="-720" y="72"/>
      </p:cViewPr>
      <p:guideLst>
        <p:guide orient="horz" pos="981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BDB6-29E9-4916-BB5D-81E02EC760C4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9D51-0986-46D5-9BE4-022CEB3C8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8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4904"/>
            <a:ext cx="7989888" cy="1152128"/>
          </a:xfrm>
        </p:spPr>
        <p:txBody>
          <a:bodyPr anchor="b"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max. 2-zeilig, rechtsbündig. 36pt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304088" cy="1415008"/>
          </a:xfrm>
        </p:spPr>
        <p:txBody>
          <a:bodyPr anchor="t">
            <a:normAutofit/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cap="none" baseline="0" dirty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max. 3-zeilig, rechtsbündig. 28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</a:p>
          <a:p>
            <a:r>
              <a:rPr lang="de-DE" dirty="0" smtClean="0"/>
              <a:t>feste Fußzeile. </a:t>
            </a:r>
            <a:endParaRPr lang="de-DE" dirty="0"/>
          </a:p>
        </p:txBody>
      </p:sp>
      <p:pic>
        <p:nvPicPr>
          <p:cNvPr id="7" name="Grafik 14" descr="schrif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>
            <a:fillRect/>
          </a:stretch>
        </p:blipFill>
        <p:spPr bwMode="auto">
          <a:xfrm>
            <a:off x="3132138" y="6423025"/>
            <a:ext cx="56165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2435"/>
            <a:ext cx="1174357" cy="11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9081" y="1556792"/>
            <a:ext cx="8206607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Text (max. 24pt, min 20pt). Fußzeile bitte für alle Folien unter Einfügen/Kopf- und Fußzeile ergänzen und auf für alle Folien übernehmen klicken. Mit Klick auf Folie in der Ansicht links kann Layout geändert werden.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57200" y="333373"/>
            <a:ext cx="8218488" cy="1079501"/>
          </a:xfrm>
        </p:spPr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78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556792"/>
            <a:ext cx="8207375" cy="460851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 (max. 24pt, min 20pt). Zum Einfügen von Tabellen etc. bitte auf die Symbole klicken. 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0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3742" y="1557338"/>
            <a:ext cx="8201946" cy="436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r>
              <a:rPr lang="de-DE" noProof="0" dirty="0" smtClean="0"/>
              <a:t>Nur Bild, keine Schrift. Einfügen eines Bildes durch Klick auf Symbol. Bitte unbedingt Bildnachweis unten Links angeben.</a:t>
            </a:r>
            <a:endParaRPr lang="de-DE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734" y="6010497"/>
            <a:ext cx="3032781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57200" y="333374"/>
            <a:ext cx="8218488" cy="1079501"/>
          </a:xfrm>
        </p:spPr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330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3742" y="1557338"/>
            <a:ext cx="3666210" cy="4391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r>
              <a:rPr lang="de-DE" noProof="0" dirty="0" smtClean="0"/>
              <a:t>Hier Platz für kleines Bild. Bitte unbedingt Bildnachweis angeben.</a:t>
            </a:r>
            <a:endParaRPr lang="de-DE" noProof="0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4283967" y="1556792"/>
            <a:ext cx="4391721" cy="460905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>
              <a:buFont typeface="Arial" panose="020B0604020202020204" pitchFamily="34" charset="0"/>
              <a:buChar char="•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2pPr>
            <a:lvl3pPr marL="1257300" indent="-342900">
              <a:buFont typeface="Wingdings" panose="05000000000000000000" pitchFamily="2" charset="2"/>
              <a:buChar char="§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3pPr>
            <a:lvl4pPr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4pPr>
            <a:lvl5pPr>
              <a:defRPr lang="de-DE" sz="2000" kern="1200" dirty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734" y="6010497"/>
            <a:ext cx="3032781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5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557338"/>
            <a:ext cx="4038600" cy="460851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557338"/>
            <a:ext cx="4027488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20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57337"/>
            <a:ext cx="4040188" cy="6175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4"/>
            <a:ext cx="4040188" cy="3990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57337"/>
            <a:ext cx="4030663" cy="6175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4"/>
            <a:ext cx="4030663" cy="3990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8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56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und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Vielen Dank für ihre Aufmerksamkeit!</a:t>
            </a: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1557338"/>
            <a:ext cx="3600000" cy="3815900"/>
          </a:xfrm>
        </p:spPr>
        <p:txBody>
          <a:bodyPr>
            <a:normAutofit/>
          </a:bodyPr>
          <a:lstStyle>
            <a:lvl1pPr>
              <a:defRPr lang="de-DE" sz="2400" kern="1200" baseline="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dirty="0" smtClean="0"/>
              <a:t>Bild der UB. Bitte Bildnachweis nicht vergessen.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4" hasCustomPrompt="1"/>
          </p:nvPr>
        </p:nvSpPr>
        <p:spPr>
          <a:xfrm>
            <a:off x="457734" y="5506441"/>
            <a:ext cx="3610210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6" hasCustomPrompt="1"/>
          </p:nvPr>
        </p:nvSpPr>
        <p:spPr>
          <a:xfrm>
            <a:off x="4140200" y="1557338"/>
            <a:ext cx="4535488" cy="46085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Bitte Kontaktdaten der UB etc. eintragen.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Autor(in)/Vortragende(r)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40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33374"/>
            <a:ext cx="8218488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184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Text, </a:t>
            </a:r>
            <a:r>
              <a:rPr lang="de-DE" dirty="0" err="1" smtClean="0"/>
              <a:t>Verdana</a:t>
            </a:r>
            <a:r>
              <a:rPr lang="de-DE" dirty="0" smtClean="0"/>
              <a:t> max. 24pt, min.20pt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-2721" y="6354763"/>
            <a:ext cx="9144000" cy="503237"/>
          </a:xfrm>
          <a:prstGeom prst="rect">
            <a:avLst/>
          </a:prstGeom>
          <a:solidFill>
            <a:srgbClr val="8A0F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389" tIns="38194" rIns="76389" bIns="38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4D5FE61-464E-4EAB-BAFE-3D029BB0A681}" type="datetime1">
              <a:rPr lang="de-DE" smtClean="0"/>
              <a:t>21.10.2019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Autor(in)/Vortragende(r)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224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" y="6264275"/>
            <a:ext cx="9144000" cy="53975"/>
          </a:xfrm>
          <a:prstGeom prst="rect">
            <a:avLst/>
          </a:prstGeom>
          <a:solidFill>
            <a:srgbClr val="8A0F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4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698" r:id="rId3"/>
    <p:sldLayoutId id="2147483706" r:id="rId4"/>
    <p:sldLayoutId id="2147483708" r:id="rId5"/>
    <p:sldLayoutId id="2147483700" r:id="rId6"/>
    <p:sldLayoutId id="2147483701" r:id="rId7"/>
    <p:sldLayoutId id="2147483703" r:id="rId8"/>
    <p:sldLayoutId id="214748370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de-DE" sz="2400" kern="1200" baseline="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de-DE" sz="2000" kern="1200" baseline="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volkskunde.uni-rostock.de/storages/uni-rostock/_processed_/5/e/csm_Archiv_42d4d6dccd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9641" y="1988840"/>
            <a:ext cx="7989888" cy="1368152"/>
          </a:xfrm>
        </p:spPr>
        <p:txBody>
          <a:bodyPr/>
          <a:lstStyle/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Wissenschaftliche Nachlässe als/und Forschungsdaten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7304088" cy="1415008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Herbsttagung der Fachgruppe Dokumentation im 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Deutschen Museumsbund, 22.10.2019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48691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Sabine Imeri</a:t>
            </a:r>
          </a:p>
          <a:p>
            <a:pPr algn="r"/>
            <a:r>
              <a:rPr lang="de-DE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Fachinformationsdienst Sozial- und Kulturanthropologie Humboldt-Universität zu Berlin</a:t>
            </a:r>
            <a:endParaRPr lang="de-DE" sz="1600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4" y="116632"/>
            <a:ext cx="4141465" cy="23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79" y="3284984"/>
            <a:ext cx="3979253" cy="29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79" y="188640"/>
            <a:ext cx="4027488" cy="312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142680" cy="317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333374"/>
            <a:ext cx="7704088" cy="503338"/>
          </a:xfrm>
        </p:spPr>
        <p:txBody>
          <a:bodyPr/>
          <a:lstStyle/>
          <a:p>
            <a:r>
              <a:rPr lang="de-DE" sz="2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Fachinformationsdienst </a:t>
            </a:r>
            <a:r>
              <a:rPr lang="de-DE" sz="20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(FID) Sozial- </a:t>
            </a:r>
            <a:r>
              <a:rPr lang="de-DE" sz="2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2000" b="1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Kulturanthropologie</a:t>
            </a:r>
            <a:endParaRPr lang="de-DE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898907" cy="45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5076056" y="4869160"/>
            <a:ext cx="1584176" cy="570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2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833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64764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203848" y="4599130"/>
            <a:ext cx="2736304" cy="3240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1386"/>
            <a:ext cx="7497156" cy="54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2987824" y="4221088"/>
            <a:ext cx="273630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1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idx="1"/>
          </p:nvPr>
        </p:nvSpPr>
        <p:spPr>
          <a:xfrm>
            <a:off x="251520" y="1300771"/>
            <a:ext cx="8201946" cy="4366625"/>
          </a:xfrm>
        </p:spPr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210258" cy="64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388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323528" y="5517232"/>
            <a:ext cx="8434746" cy="50405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Zettelsammlung Richard </a:t>
            </a:r>
            <a:r>
              <a:rPr lang="de-DE" sz="1200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Wossidlos</a:t>
            </a: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 Institut für Volkskunde (sachsystematisch geordneter Teil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de-DE" sz="1200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Wossidlo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-Archiv, Universität Rostock</a:t>
            </a: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https://www.volkskunde.uni-rostock.de/storages/uni-rostock/_processed_/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5/e/csm_Archiv_42d4d6dccd.jpg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2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18488" cy="431330"/>
          </a:xfrm>
        </p:spPr>
        <p:txBody>
          <a:bodyPr/>
          <a:lstStyle/>
          <a:p>
            <a:r>
              <a:rPr lang="de-DE" sz="20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Forschungsdaten in Nachlässen</a:t>
            </a:r>
            <a:endParaRPr lang="de-DE" sz="2000" dirty="0"/>
          </a:p>
        </p:txBody>
      </p:sp>
      <p:pic>
        <p:nvPicPr>
          <p:cNvPr id="2050" name="Picture 2" descr="https://www.volkskunde.uni-rostock.de/storages/uni-rostock/Alle_PHF/Wossidlo/Archi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10069"/>
          <a:stretch>
            <a:fillRect/>
          </a:stretch>
        </p:blipFill>
        <p:spPr bwMode="auto">
          <a:xfrm>
            <a:off x="467544" y="1196752"/>
            <a:ext cx="7416056" cy="39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52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457734" y="5517232"/>
            <a:ext cx="8506754" cy="648073"/>
          </a:xfrm>
        </p:spPr>
        <p:txBody>
          <a:bodyPr>
            <a:noAutofit/>
          </a:bodyPr>
          <a:lstStyle/>
          <a:p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Agrarethnografische Inventarisation: Fragebogen-Aktion zur </a:t>
            </a:r>
            <a:r>
              <a:rPr lang="de-DE" sz="1200" dirty="0" err="1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Rinderanschirrung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(1963-1965</a:t>
            </a: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Mit zerschnittenem Foto - Erfassungsbogen des Hahne-Niehoff-Archivs. 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 </a:t>
            </a: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Landesstelle für </a:t>
            </a:r>
            <a:r>
              <a:rPr lang="de-DE" sz="12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Berlin-Brandenburgische </a:t>
            </a:r>
            <a:r>
              <a:rPr lang="de-DE" sz="12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Volkskunde/ Institut für Europäische Ethnologie der Humboldt-Universität zu Berlin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18488" cy="431330"/>
          </a:xfrm>
        </p:spPr>
        <p:txBody>
          <a:bodyPr/>
          <a:lstStyle/>
          <a:p>
            <a:r>
              <a:rPr lang="de-DE" sz="2000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Forschungsdaten in Nachlässen</a:t>
            </a:r>
            <a:endParaRPr lang="de-DE" sz="2000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4081"/>
          <a:stretch>
            <a:fillRect/>
          </a:stretch>
        </p:blipFill>
        <p:spPr bwMode="auto">
          <a:xfrm>
            <a:off x="539552" y="1124744"/>
            <a:ext cx="7481866" cy="39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77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127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pt_Vorlage 2016">
  <a:themeElements>
    <a:clrScheme name="HU Farben">
      <a:dk1>
        <a:srgbClr val="00376C"/>
      </a:dk1>
      <a:lt1>
        <a:srgbClr val="FFFFFF"/>
      </a:lt1>
      <a:dk2>
        <a:srgbClr val="4D4D4D"/>
      </a:dk2>
      <a:lt2>
        <a:srgbClr val="FFFFFF"/>
      </a:lt2>
      <a:accent1>
        <a:srgbClr val="8A0F14"/>
      </a:accent1>
      <a:accent2>
        <a:srgbClr val="005728"/>
      </a:accent2>
      <a:accent3>
        <a:srgbClr val="D2C067"/>
      </a:accent3>
      <a:accent4>
        <a:srgbClr val="D1D1C2"/>
      </a:accent4>
      <a:accent5>
        <a:srgbClr val="BDCAD3"/>
      </a:accent5>
      <a:accent6>
        <a:srgbClr val="00376C"/>
      </a:accent6>
      <a:hlink>
        <a:srgbClr val="00376C"/>
      </a:hlink>
      <a:folHlink>
        <a:srgbClr val="00376C"/>
      </a:folHlink>
    </a:clrScheme>
    <a:fontScheme name="Benutzerdefinier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B_ppt_Vorlage 2016_v3.potx" id="{E2F467A0-3E8F-4CC7-80B9-680058B29534}" vid="{63DFDC62-9F3A-4BD6-AA4F-89F66E20F5D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UB_ppt_Vorlage 2016</Template>
  <TotalTime>0</TotalTime>
  <Words>85</Words>
  <Application>Microsoft Office PowerPoint</Application>
  <PresentationFormat>Bildschirmpräsentation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UB_ppt_Vorlage 2016</vt:lpstr>
      <vt:lpstr>Wissenschaftliche Nachlässe als/und Forschungsdaten </vt:lpstr>
      <vt:lpstr>Fachinformationsdienst (FID) Sozial- und Kulturanthropologie</vt:lpstr>
      <vt:lpstr>PowerPoint-Präsentation</vt:lpstr>
      <vt:lpstr>PowerPoint-Präsentation</vt:lpstr>
      <vt:lpstr>PowerPoint-Präsentation</vt:lpstr>
      <vt:lpstr>PowerPoint-Präsentation</vt:lpstr>
      <vt:lpstr>Forschungsdaten in Nachlässen</vt:lpstr>
      <vt:lpstr>Forschungsdaten in Nachlässen</vt:lpstr>
      <vt:lpstr>PowerPoint-Präsentation</vt:lpstr>
      <vt:lpstr>PowerPoint-Präsentation</vt:lpstr>
    </vt:vector>
  </TitlesOfParts>
  <Company>UB der Humboldt-Universität zu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 Sozial- und Kulturanthropologie- Forschungsdatenmanagement in den ethnologischen Fächern</dc:title>
  <dc:creator>Sabine Imeri</dc:creator>
  <cp:lastModifiedBy>Sabine Imeri</cp:lastModifiedBy>
  <cp:revision>45</cp:revision>
  <dcterms:created xsi:type="dcterms:W3CDTF">2017-01-23T14:02:19Z</dcterms:created>
  <dcterms:modified xsi:type="dcterms:W3CDTF">2019-10-21T20:17:56Z</dcterms:modified>
</cp:coreProperties>
</file>