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84" r:id="rId5"/>
    <p:sldId id="262" r:id="rId6"/>
    <p:sldId id="264" r:id="rId7"/>
    <p:sldId id="285" r:id="rId8"/>
    <p:sldId id="286" r:id="rId9"/>
    <p:sldId id="266" r:id="rId10"/>
    <p:sldId id="267" r:id="rId11"/>
    <p:sldId id="270" r:id="rId12"/>
    <p:sldId id="282" r:id="rId13"/>
    <p:sldId id="271" r:id="rId14"/>
    <p:sldId id="272" r:id="rId15"/>
    <p:sldId id="274" r:id="rId16"/>
    <p:sldId id="277" r:id="rId17"/>
    <p:sldId id="279" r:id="rId18"/>
    <p:sldId id="278" r:id="rId19"/>
    <p:sldId id="280" r:id="rId20"/>
    <p:sldId id="287" r:id="rId21"/>
    <p:sldId id="281" r:id="rId22"/>
    <p:sldId id="288" r:id="rId23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044" y="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56F60B6-BE2B-4C0A-8927-FB1DE8FC27F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64539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5499F565-C54F-429A-BEF1-061D3B94575B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92368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397290D6-CE8D-4D72-9481-54BEBEB8DF7B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10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4022163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31B52BA2-CAAC-48EA-A253-2D286BE0A1CE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11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51841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341EFBEB-1151-415D-A392-BBEEB2C91241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12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800601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9995B0FC-D633-4992-9EC5-022E70E6AF15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13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231749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D1BDF418-B7E9-4740-9D5B-ED1FF3E89938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14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981607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580E6423-8A7E-46CA-B0FB-99B232E85D4E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15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099725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8FA68ABE-C138-4EC0-A764-444F1FCD6C9A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16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52990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71A5A411-EE9E-4268-9FBC-188D2655D8B5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17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560718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7C6C70B9-AACD-49B3-AAFA-1BC2421CAE5A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18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252549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4238AEEE-CA9A-4B97-B6F7-C6405BB113B1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19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686986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72C8B29C-D1AD-4CFA-86FD-A2873BA8F26D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758353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4238AEEE-CA9A-4B97-B6F7-C6405BB113B1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20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097279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4238AEEE-CA9A-4B97-B6F7-C6405BB113B1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21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59441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72C8B29C-D1AD-4CFA-86FD-A2873BA8F26D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3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93906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FC7FCC40-B4EA-47E1-A30B-DB73D448DC7C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337909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55A6609B-BC88-495C-812E-684DBAD0F999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5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627629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FC7FCC40-B4EA-47E1-A30B-DB73D448DC7C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6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731844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0D97FE-1AC6-416C-99D4-122428F19A24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2253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25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1028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CF69E9A9-6C16-4C84-A888-D122DAB00433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8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044520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5000"/>
              </a:lnSpc>
            </a:pPr>
            <a:fld id="{460069A4-6298-4FFD-B632-23EC2F6C1DB1}" type="slidenum">
              <a:rPr lang="de-DE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9</a:t>
            </a:fld>
            <a:endParaRPr lang="de-DE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59081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ACB90-825E-449B-8CCB-76E90F81603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3406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F144A-73B7-4E3F-9FE6-364B5CC9767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568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A9267-E5C8-4729-A71D-2ABD46EFDA5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23342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208B77-A66B-443D-ACF2-4CD3E59A9C1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472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C1B114B-D6C8-4DEE-9059-FCAE4E05378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37293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9F085F6-B906-49B7-A7F9-5A25D9332F9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2012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25012A-3711-4CEE-B429-B8312E799D7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35457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F93313-7CCD-481D-AA27-A16EB90F8FC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2630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DF17B9B-F1D2-43E5-B8F3-1A81FE90070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852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20E314E-8EF2-43E2-9E0C-773D61C51A6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66259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E4026F8-4BDA-48BE-B3C5-6D93080D878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454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172F1-39E2-415C-B708-799B25CCCC6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91323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8D0A28-7C25-4C3A-8716-157E25CE79C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36189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27680A-0213-4B41-98FB-E05C244E687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4026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B7DD441-566E-4AC0-A946-8FB14F64AD4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79560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EB77E-61E0-4BB9-9023-1A0B57709F1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77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B6431-20C9-4C58-B578-9DBE9FC18AE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3055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C1B8F-24E6-4785-B72E-89D5DBBB845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8983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7ABE9-BFDA-471B-A925-E32DDEB963B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05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01E83-CED9-4AC1-BAC6-6B2008890A7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38002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53871-F3D6-4033-80D6-1BF7034772F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7112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7FDD-1127-425E-AD5C-8603A5B9C4B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3765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Format des Titeltextes zu bearbeiten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Gliederungstextes zu bearbeiten</a:t>
            </a:r>
          </a:p>
          <a:p>
            <a:pPr lvl="1"/>
            <a:r>
              <a:rPr lang="en-GB" altLang="de-DE" smtClean="0"/>
              <a:t>Zweite Gliederungsebene</a:t>
            </a:r>
          </a:p>
          <a:p>
            <a:pPr lvl="2"/>
            <a:r>
              <a:rPr lang="en-GB" altLang="de-DE" smtClean="0"/>
              <a:t>Dritte Gliederungsebene</a:t>
            </a:r>
          </a:p>
          <a:p>
            <a:pPr lvl="3"/>
            <a:r>
              <a:rPr lang="en-GB" altLang="de-DE" smtClean="0"/>
              <a:t>Vierte Gliederungsebene</a:t>
            </a:r>
          </a:p>
          <a:p>
            <a:pPr lvl="4"/>
            <a:r>
              <a:rPr lang="en-GB" altLang="de-DE" smtClean="0"/>
              <a:t>Fünfte Gliederungsebene</a:t>
            </a:r>
          </a:p>
          <a:p>
            <a:pPr lvl="4"/>
            <a:r>
              <a:rPr lang="en-GB" altLang="de-DE" smtClean="0"/>
              <a:t>Sechste Gliederungsebene</a:t>
            </a:r>
          </a:p>
          <a:p>
            <a:pPr lvl="4"/>
            <a:r>
              <a:rPr lang="en-GB" altLang="de-DE" smtClean="0"/>
              <a:t>Siebente Gliederungsebene</a:t>
            </a:r>
          </a:p>
          <a:p>
            <a:pPr lvl="4"/>
            <a:r>
              <a:rPr lang="en-GB" altLang="de-DE" smtClean="0"/>
              <a:t>Achte Gliederungsebene</a:t>
            </a:r>
          </a:p>
          <a:p>
            <a:pPr lvl="4"/>
            <a:r>
              <a:rPr lang="en-GB" altLang="de-DE" smtClean="0"/>
              <a:t>Neunte Gliederungsebene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7A474E1-F5C8-4CAF-9145-F370C48E8F5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Format des Titeltextes zu bearbeiten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Gliederungstextes zu bearbeiten</a:t>
            </a:r>
          </a:p>
          <a:p>
            <a:pPr lvl="1"/>
            <a:r>
              <a:rPr lang="en-GB" altLang="de-DE" smtClean="0"/>
              <a:t>Zweite Gliederungsebene</a:t>
            </a:r>
          </a:p>
          <a:p>
            <a:pPr lvl="2"/>
            <a:r>
              <a:rPr lang="en-GB" altLang="de-DE" smtClean="0"/>
              <a:t>Dritte Gliederungsebene</a:t>
            </a:r>
          </a:p>
          <a:p>
            <a:pPr lvl="3"/>
            <a:r>
              <a:rPr lang="en-GB" altLang="de-DE" smtClean="0"/>
              <a:t>Vierte Gliederungsebene</a:t>
            </a:r>
          </a:p>
          <a:p>
            <a:pPr lvl="4"/>
            <a:r>
              <a:rPr lang="en-GB" altLang="de-DE" smtClean="0"/>
              <a:t>Fünfte Gliederungsebene</a:t>
            </a:r>
          </a:p>
          <a:p>
            <a:pPr lvl="4"/>
            <a:r>
              <a:rPr lang="en-GB" altLang="de-DE" smtClean="0"/>
              <a:t>Sechste Gliederungsebene</a:t>
            </a:r>
          </a:p>
          <a:p>
            <a:pPr lvl="4"/>
            <a:r>
              <a:rPr lang="en-GB" altLang="de-DE" smtClean="0"/>
              <a:t>Siebente Gliederungsebene</a:t>
            </a:r>
          </a:p>
          <a:p>
            <a:pPr lvl="4"/>
            <a:r>
              <a:rPr lang="en-GB" altLang="de-DE" smtClean="0"/>
              <a:t>Achte Gliederungsebene</a:t>
            </a:r>
          </a:p>
          <a:p>
            <a:pPr lvl="4"/>
            <a:r>
              <a:rPr lang="en-GB" altLang="de-DE" smtClean="0"/>
              <a:t>Neunte Gliederungsebene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C32E04C2-2377-4301-AC26-A4DAC5341E0E}" type="slidenum">
              <a:rPr lang="de-DE" altLang="de-DE"/>
              <a:pPr eaLnBrk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8335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568932" y="2328701"/>
            <a:ext cx="84963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/>
            <a:r>
              <a:rPr lang="de-DE" altLang="de-DE" sz="1800" b="1" dirty="0">
                <a:solidFill>
                  <a:srgbClr val="000000"/>
                </a:solidFill>
              </a:rPr>
              <a:t>Das „Auge Oberschwabens“ </a:t>
            </a:r>
          </a:p>
          <a:p>
            <a:pPr algn="ctr" eaLnBrk="1"/>
            <a:r>
              <a:rPr lang="de-DE" altLang="de-DE" sz="1800" b="1" dirty="0">
                <a:solidFill>
                  <a:srgbClr val="000000"/>
                </a:solidFill>
              </a:rPr>
              <a:t>– </a:t>
            </a:r>
          </a:p>
          <a:p>
            <a:pPr algn="ctr" eaLnBrk="1"/>
            <a:r>
              <a:rPr lang="de-DE" altLang="de-DE" sz="1800" b="1" dirty="0">
                <a:solidFill>
                  <a:srgbClr val="000000"/>
                </a:solidFill>
              </a:rPr>
              <a:t>der Nachlass von Rupert Leser </a:t>
            </a:r>
            <a:r>
              <a:rPr lang="de-DE" altLang="de-DE" sz="1800" b="1" dirty="0" smtClean="0">
                <a:solidFill>
                  <a:srgbClr val="000000"/>
                </a:solidFill>
              </a:rPr>
              <a:t>im Haus </a:t>
            </a:r>
            <a:r>
              <a:rPr lang="de-DE" altLang="de-DE" sz="1800" b="1" dirty="0">
                <a:solidFill>
                  <a:srgbClr val="000000"/>
                </a:solidFill>
              </a:rPr>
              <a:t>der Geschichte </a:t>
            </a:r>
            <a:r>
              <a:rPr lang="de-DE" altLang="de-DE" sz="1800" b="1" dirty="0" smtClean="0">
                <a:solidFill>
                  <a:srgbClr val="000000"/>
                </a:solidFill>
              </a:rPr>
              <a:t>Baden-Württemberg</a:t>
            </a:r>
            <a:endParaRPr lang="de-DE" altLang="de-DE" sz="1800" b="1" dirty="0">
              <a:solidFill>
                <a:srgbClr val="000000"/>
              </a:solidFill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543085" y="3931915"/>
            <a:ext cx="8820718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eaLnBrk="1"/>
            <a:r>
              <a:rPr lang="de-DE" altLang="de-DE" sz="1800" dirty="0">
                <a:solidFill>
                  <a:srgbClr val="000000"/>
                </a:solidFill>
              </a:rPr>
              <a:t>Herbsttagung Deutscher Museumsbund, Fachgruppe </a:t>
            </a:r>
            <a:r>
              <a:rPr lang="de-DE" altLang="de-DE" sz="1800" dirty="0" smtClean="0">
                <a:solidFill>
                  <a:srgbClr val="000000"/>
                </a:solidFill>
              </a:rPr>
              <a:t>Dokumentation</a:t>
            </a:r>
          </a:p>
          <a:p>
            <a:pPr algn="ctr" eaLnBrk="1"/>
            <a:endParaRPr lang="de-DE" altLang="de-DE" sz="1800" dirty="0" smtClean="0">
              <a:solidFill>
                <a:srgbClr val="000000"/>
              </a:solidFill>
            </a:endParaRPr>
          </a:p>
          <a:p>
            <a:pPr algn="ctr" eaLnBrk="1"/>
            <a:r>
              <a:rPr lang="de-DE" altLang="de-DE" sz="1800" dirty="0" smtClean="0">
                <a:solidFill>
                  <a:srgbClr val="000000"/>
                </a:solidFill>
              </a:rPr>
              <a:t>Berlin, 22.10.2019</a:t>
            </a:r>
          </a:p>
          <a:p>
            <a:pPr eaLnBrk="1"/>
            <a:endParaRPr lang="de-DE" altLang="de-DE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10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9699" name="Picture 5" descr="A2011_0002_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187450"/>
            <a:ext cx="7035800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1295400" y="6732588"/>
            <a:ext cx="7129463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/>
              <a:t>Exponattexte als hinterleuchtete „Textbank“vor der Wand, pro Wand ein Touchscreen</a:t>
            </a:r>
          </a:p>
        </p:txBody>
      </p:sp>
      <p:pic>
        <p:nvPicPr>
          <p:cNvPr id="2970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11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576263" y="6300788"/>
            <a:ext cx="72739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/>
              <a:t>Touchscreen, 1. Ebene : Wand als Auswahlmöglichkeit</a:t>
            </a:r>
          </a:p>
        </p:txBody>
      </p:sp>
      <p:pic>
        <p:nvPicPr>
          <p:cNvPr id="31748" name="Picture 6" descr="Leser_Startscreen_197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827088"/>
            <a:ext cx="9753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lesermoenche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331913"/>
            <a:ext cx="9753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12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503238" y="6300788"/>
            <a:ext cx="72739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/>
              <a:t>Touchscreen, 2. Ebene : Foto + Exponattext</a:t>
            </a:r>
          </a:p>
        </p:txBody>
      </p:sp>
      <p:pic>
        <p:nvPicPr>
          <p:cNvPr id="337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13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5843" name="Picture 6" descr="lesermoenche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8785225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8"/>
          <p:cNvSpPr txBox="1">
            <a:spLocks noChangeArrowheads="1"/>
          </p:cNvSpPr>
          <p:nvPr/>
        </p:nvSpPr>
        <p:spPr bwMode="auto">
          <a:xfrm>
            <a:off x="503238" y="6156325"/>
            <a:ext cx="7416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/>
              <a:t>Touchscreen, 3. Ebene: Zeitungsseite, kann hochgezoomt werden -&gt; Mehrwert, aus der Erschließung entstanden!</a:t>
            </a:r>
          </a:p>
        </p:txBody>
      </p:sp>
      <p:pic>
        <p:nvPicPr>
          <p:cNvPr id="358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14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1987" name="Text Box 13"/>
          <p:cNvSpPr txBox="1">
            <a:spLocks noChangeArrowheads="1"/>
          </p:cNvSpPr>
          <p:nvPr/>
        </p:nvSpPr>
        <p:spPr bwMode="auto">
          <a:xfrm>
            <a:off x="719832" y="6300117"/>
            <a:ext cx="511175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dirty="0"/>
              <a:t>Sportfotografie: überwiegend Farbdias in Ordnern </a:t>
            </a:r>
          </a:p>
        </p:txBody>
      </p:sp>
      <p:pic>
        <p:nvPicPr>
          <p:cNvPr id="41988" name="Picture 14" descr="IMG_86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22" y="1239812"/>
            <a:ext cx="6397029" cy="479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15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6083" name="Picture 5" descr="2008_0759_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042988"/>
            <a:ext cx="7005637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978991" y="6053138"/>
            <a:ext cx="70580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dirty="0"/>
              <a:t>Stern-Titelfoto 31.07.1980: Nadja </a:t>
            </a:r>
            <a:r>
              <a:rPr lang="de-DE" altLang="de-DE" dirty="0" err="1"/>
              <a:t>Comaneci</a:t>
            </a:r>
            <a:r>
              <a:rPr lang="de-DE" altLang="de-DE" dirty="0"/>
              <a:t> Moskau 1980</a:t>
            </a:r>
          </a:p>
        </p:txBody>
      </p:sp>
      <p:pic>
        <p:nvPicPr>
          <p:cNvPr id="48136" name="Picture 8" descr="DLG_1402_41_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04" y="3347789"/>
            <a:ext cx="23225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16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0179" name="Text Box 10"/>
          <p:cNvSpPr txBox="1">
            <a:spLocks noChangeArrowheads="1"/>
          </p:cNvSpPr>
          <p:nvPr/>
        </p:nvSpPr>
        <p:spPr bwMode="auto">
          <a:xfrm>
            <a:off x="699318" y="6362538"/>
            <a:ext cx="70580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dirty="0"/>
              <a:t>Leuchttisch, im Hintergrund “Highlights des Sports“ an der Stirnseite</a:t>
            </a:r>
          </a:p>
        </p:txBody>
      </p:sp>
      <p:pic>
        <p:nvPicPr>
          <p:cNvPr id="50180" name="Picture 11" descr="A2011_0002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1187549"/>
            <a:ext cx="831346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17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2227" name="Picture 6" descr="R_104_okto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755650"/>
            <a:ext cx="4384675" cy="58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7" descr="LogoHdg_tuereon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3" y="107950"/>
            <a:ext cx="404812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0" y="1590035"/>
            <a:ext cx="6370769" cy="53703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18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4275" name="Picture 5" descr="datenb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1283702"/>
            <a:ext cx="875617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 descr="pdf_datenba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918" y="3069517"/>
            <a:ext cx="4535414" cy="38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19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63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42" y="1310723"/>
            <a:ext cx="850829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08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>
                <a:solidFill>
                  <a:srgbClr val="000000"/>
                </a:solidFill>
                <a:latin typeface="Arial Narrow" panose="020B0606020202030204" pitchFamily="34" charset="0"/>
              </a:rPr>
              <a:t>02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55650"/>
            <a:ext cx="5429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272" y="3923853"/>
            <a:ext cx="4464496" cy="2790311"/>
          </a:xfrm>
          <a:prstGeom prst="rect">
            <a:avLst/>
          </a:prstGeom>
        </p:spPr>
      </p:pic>
      <p:pic>
        <p:nvPicPr>
          <p:cNvPr id="6" name="Picture 9" descr="A2005_0020_05_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144" y="3003550"/>
            <a:ext cx="585152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20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63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32" y="1187549"/>
            <a:ext cx="8424936" cy="603940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968" y="1624327"/>
            <a:ext cx="7704608" cy="563453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9832" y="629077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www.rupert-leser.de</a:t>
            </a:r>
            <a:endParaRPr lang="de-DE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21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63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990980" y="2574618"/>
            <a:ext cx="2808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Dr. Stefan Kirchberger</a:t>
            </a:r>
          </a:p>
          <a:p>
            <a:r>
              <a:rPr lang="de-DE" dirty="0" smtClean="0"/>
              <a:t>Dokumentation </a:t>
            </a:r>
            <a:r>
              <a:rPr lang="de-DE" dirty="0"/>
              <a:t>/ Bildarchiv</a:t>
            </a:r>
          </a:p>
          <a:p>
            <a:endParaRPr lang="de-DE" dirty="0"/>
          </a:p>
          <a:p>
            <a:r>
              <a:rPr lang="de-DE" dirty="0"/>
              <a:t>Haus der Geschichte </a:t>
            </a:r>
            <a:endParaRPr lang="de-DE" dirty="0" smtClean="0"/>
          </a:p>
          <a:p>
            <a:r>
              <a:rPr lang="de-DE" dirty="0" smtClean="0"/>
              <a:t>Baden-Württemberg</a:t>
            </a:r>
            <a:endParaRPr lang="de-DE" dirty="0"/>
          </a:p>
          <a:p>
            <a:r>
              <a:rPr lang="de-DE" dirty="0"/>
              <a:t>Urbansplatz 2</a:t>
            </a:r>
          </a:p>
          <a:p>
            <a:r>
              <a:rPr lang="de-DE" dirty="0"/>
              <a:t>70182 Stuttgart</a:t>
            </a:r>
          </a:p>
          <a:p>
            <a:r>
              <a:rPr lang="de-DE" dirty="0"/>
              <a:t>Tel.: 0711 - 212 40 12 </a:t>
            </a:r>
            <a:endParaRPr lang="de-DE" dirty="0" smtClean="0"/>
          </a:p>
          <a:p>
            <a:r>
              <a:rPr lang="de-DE" dirty="0" smtClean="0"/>
              <a:t>stefan.kirchberger@hdgbw.de</a:t>
            </a:r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32" y="827509"/>
            <a:ext cx="5760640" cy="583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33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03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611440"/>
            <a:ext cx="7833600" cy="612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601" y="2529328"/>
            <a:ext cx="4109060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80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04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315" name="Picture 6" descr="A2010_0094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1259557"/>
            <a:ext cx="8712968" cy="57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8" name="Picture 12" descr="A2010_0094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009" y="4037558"/>
            <a:ext cx="4462463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5" descr="karton_positi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009" y="4037558"/>
            <a:ext cx="446405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05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7412" name="Picture 5" descr="kilianbu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11188"/>
            <a:ext cx="45370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LogoHdg_tuereon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63" y="107950"/>
            <a:ext cx="404812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5256213" y="611188"/>
            <a:ext cx="424815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/>
              <a:t>Ideal: 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/>
              <a:t>Fotografenbuch (Slg. Kilian)</a:t>
            </a: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360363" y="4859338"/>
            <a:ext cx="4319587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dirty="0"/>
              <a:t>und Wirklichkeit: 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/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dirty="0"/>
              <a:t>Eine „Bilderflut“ mit knappen Anmerkungen auf der Rückseite (wenn überhaupt...)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06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315" name="Picture 6" descr="A2010_0094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1259557"/>
            <a:ext cx="8712968" cy="577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127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96351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  <a:buClr>
                <a:srgbClr val="000000"/>
              </a:buClr>
              <a:buSzPct val="100000"/>
            </a:pPr>
            <a:r>
              <a:rPr lang="de-DE" altLang="de-DE" sz="1000" dirty="0">
                <a:latin typeface="Arial Narrow" panose="020B0606020202030204" pitchFamily="34" charset="0"/>
              </a:rPr>
              <a:t>DMB Fachgruppe Dokumentation, 22.10.2019 </a:t>
            </a:r>
            <a:r>
              <a:rPr lang="de-DE" altLang="de-DE" sz="1000" dirty="0" smtClean="0">
                <a:latin typeface="Arial Narrow" panose="020B0606020202030204" pitchFamily="34" charset="0"/>
              </a:rPr>
              <a:t>/ </a:t>
            </a:r>
            <a:r>
              <a:rPr lang="de-DE" altLang="de-DE" sz="1000" b="1" dirty="0" smtClean="0">
                <a:latin typeface="Arial Narrow" panose="020B0606020202030204" pitchFamily="34" charset="0"/>
              </a:rPr>
              <a:t>07</a:t>
            </a:r>
            <a:endParaRPr lang="de-DE" altLang="de-DE" sz="1000" b="1" dirty="0">
              <a:latin typeface="Arial Narrow" panose="020B0606020202030204" pitchFamily="34" charset="0"/>
            </a:endParaRPr>
          </a:p>
        </p:txBody>
      </p:sp>
      <p:pic>
        <p:nvPicPr>
          <p:cNvPr id="21511" name="Picture 7" descr="zeitungsbaen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1258888"/>
            <a:ext cx="4993447" cy="374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A2009_0522_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1258888"/>
            <a:ext cx="3819525" cy="59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431800" y="5219997"/>
            <a:ext cx="4465637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dirty="0">
                <a:solidFill>
                  <a:srgbClr val="000000"/>
                </a:solidFill>
              </a:rPr>
              <a:t>Ausweg: 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dirty="0">
                <a:solidFill>
                  <a:srgbClr val="000000"/>
                </a:solidFill>
              </a:rPr>
              <a:t>Belegbände </a:t>
            </a:r>
            <a:r>
              <a:rPr lang="de-DE" altLang="de-DE" dirty="0" smtClean="0">
                <a:solidFill>
                  <a:srgbClr val="000000"/>
                </a:solidFill>
              </a:rPr>
              <a:t>„Schwäbische“ 1962 </a:t>
            </a:r>
            <a:r>
              <a:rPr lang="de-DE" altLang="de-DE" dirty="0">
                <a:solidFill>
                  <a:srgbClr val="000000"/>
                </a:solidFill>
              </a:rPr>
              <a:t>– 1997, gescannt und in der Sammlungsdatenbank </a:t>
            </a:r>
            <a:r>
              <a:rPr lang="de-DE" altLang="de-DE" dirty="0" err="1">
                <a:solidFill>
                  <a:srgbClr val="000000"/>
                </a:solidFill>
              </a:rPr>
              <a:t>erfaßt</a:t>
            </a:r>
            <a:endParaRPr lang="de-DE" altLang="de-DE" dirty="0">
              <a:solidFill>
                <a:srgbClr val="000000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2352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08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1507" name="Picture 10" descr="A2010_0210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58888"/>
            <a:ext cx="7129463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12"/>
          <p:cNvSpPr txBox="1">
            <a:spLocks noChangeArrowheads="1"/>
          </p:cNvSpPr>
          <p:nvPr/>
        </p:nvSpPr>
        <p:spPr bwMode="auto">
          <a:xfrm>
            <a:off x="1295400" y="6300788"/>
            <a:ext cx="7129463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/>
              <a:t>Ausstellungsmodell H. D. Schaal 2009</a:t>
            </a:r>
          </a:p>
        </p:txBody>
      </p:sp>
      <p:pic>
        <p:nvPicPr>
          <p:cNvPr id="2150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959225" y="7321550"/>
            <a:ext cx="611981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878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97000"/>
              </a:lnSpc>
            </a:pPr>
            <a:r>
              <a:rPr lang="de-DE" alt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DMB Fachgruppe Dokumentation, 22.10.2019 / </a:t>
            </a:r>
            <a:r>
              <a:rPr lang="de-DE" altLang="de-DE" sz="10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09</a:t>
            </a:r>
            <a:endParaRPr lang="de-DE" altLang="de-DE" sz="10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3555" name="Picture 6" descr="33_Leser_60er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258888"/>
            <a:ext cx="63119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1871663" y="6300788"/>
            <a:ext cx="698500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/>
              <a:t>Eine Ausstellungswand entsteht: Originalabzüge 60er Jahre werden ausgelegt</a:t>
            </a:r>
          </a:p>
        </p:txBody>
      </p:sp>
      <p:pic>
        <p:nvPicPr>
          <p:cNvPr id="2355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7163"/>
            <a:ext cx="1431925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4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4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4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4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</Words>
  <Application>Microsoft Office PowerPoint</Application>
  <PresentationFormat>Benutzerdefiniert</PresentationFormat>
  <Paragraphs>74</Paragraphs>
  <Slides>21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Arial Narrow</vt:lpstr>
      <vt:lpstr>Arial Unicode MS</vt:lpstr>
      <vt:lpstr>Times New Roman</vt:lpstr>
      <vt:lpstr>Standarddesign</vt:lpstr>
      <vt:lpstr>1_Standarddesign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cp:lastModifiedBy>Stefan Kirchberger</cp:lastModifiedBy>
  <cp:revision>104</cp:revision>
  <cp:lastPrinted>1601-01-01T00:00:00Z</cp:lastPrinted>
  <dcterms:created xsi:type="dcterms:W3CDTF">2012-10-05T13:28:31Z</dcterms:created>
  <dcterms:modified xsi:type="dcterms:W3CDTF">2019-10-18T14:08:21Z</dcterms:modified>
</cp:coreProperties>
</file>